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0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5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30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81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53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2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65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32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8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0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3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7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8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4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9885-A7D5-4CFA-90FC-46130C6D73E7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3F3018-E788-46D5-AD08-5617F31B9C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0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034209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толерантного отношения к людям с особенностями в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2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82137"/>
            <a:ext cx="10104397" cy="6032311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Англия: 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tolerance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готовность к терпению;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tolerance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взаимоотношение между людьми, при котором человек признает, что другие имеют право считать или действовать иначе;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Испания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tolerancia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признание идей или помыслов, отличных от собственных;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разрешать, быть милосердным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Арабские страны: 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tasamul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прощение, милосердие, терпимость, чуткость к другим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791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702" y="186519"/>
            <a:ext cx="8596668" cy="79611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10185"/>
            <a:ext cx="4590702" cy="4731176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поразило…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удивило…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больше всего удалось…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чувствовал…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думал…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приобрел…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получил от этого занятия…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показалось важным…</a:t>
            </a:r>
          </a:p>
          <a:p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58707" y="1433014"/>
            <a:ext cx="5828241" cy="4708479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 ощущения…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взволновало…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заставило задуматься…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навело меня на размышление…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этим мне надо еще поработать…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недоволен потому, что…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97231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157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Рефлексия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Eliseeva</dc:creator>
  <cp:lastModifiedBy>дима</cp:lastModifiedBy>
  <cp:revision>3</cp:revision>
  <dcterms:created xsi:type="dcterms:W3CDTF">2015-12-07T04:05:22Z</dcterms:created>
  <dcterms:modified xsi:type="dcterms:W3CDTF">2015-12-15T15:27:44Z</dcterms:modified>
</cp:coreProperties>
</file>